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6155b8a3c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86155b8a3c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6155b8a3c_1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86155b8a3c_1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6155b8a3c_1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86155b8a3c_1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6155b8a3c_1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86155b8a3c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6155b8a3c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86155b8a3c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6155b8a3c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86155b8a3c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6155b8a3c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86155b8a3c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6155b8a3c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6155b8a3c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6155b8a3c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86155b8a3c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6155b8a3c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86155b8a3c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6155b8a3c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86155b8a3c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6155b8a3c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86155b8a3c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28.png"/><Relationship Id="rId6" Type="http://schemas.openxmlformats.org/officeDocument/2006/relationships/image" Target="../media/image4.jpg"/><Relationship Id="rId7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3.jpg"/><Relationship Id="rId5" Type="http://schemas.openxmlformats.org/officeDocument/2006/relationships/image" Target="../media/image19.jpg"/><Relationship Id="rId6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6.jpg"/><Relationship Id="rId5" Type="http://schemas.openxmlformats.org/officeDocument/2006/relationships/image" Target="../media/image8.jpg"/><Relationship Id="rId6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2.jpg"/><Relationship Id="rId5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8.jpg"/><Relationship Id="rId5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5.jpg"/><Relationship Id="rId6" Type="http://schemas.openxmlformats.org/officeDocument/2006/relationships/image" Target="../media/image27.jpg"/><Relationship Id="rId7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4.jpg"/><Relationship Id="rId5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55420" y="6082147"/>
            <a:ext cx="12095017" cy="124691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5420" y="6311392"/>
            <a:ext cx="749531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458198" y="6386897"/>
            <a:ext cx="24245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0834259" y="6248397"/>
            <a:ext cx="14962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5216244" y="6217620"/>
            <a:ext cx="32419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15355" l="19041" r="24831" t="1969"/>
          <a:stretch/>
        </p:blipFill>
        <p:spPr>
          <a:xfrm>
            <a:off x="10404767" y="4184073"/>
            <a:ext cx="1745673" cy="179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4">
            <a:alphaModFix/>
          </a:blip>
          <a:srcRect b="0" l="0" r="0" t="12701"/>
          <a:stretch/>
        </p:blipFill>
        <p:spPr>
          <a:xfrm>
            <a:off x="5529100" y="1568503"/>
            <a:ext cx="2194787" cy="390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/>
          </a:blip>
          <a:srcRect b="0" l="0" r="0" t="10913"/>
          <a:stretch/>
        </p:blipFill>
        <p:spPr>
          <a:xfrm>
            <a:off x="7833425" y="1589325"/>
            <a:ext cx="2424549" cy="384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6">
            <a:alphaModFix/>
          </a:blip>
          <a:srcRect b="0" l="0" r="0" t="9958"/>
          <a:stretch/>
        </p:blipFill>
        <p:spPr>
          <a:xfrm>
            <a:off x="2977650" y="1578275"/>
            <a:ext cx="2424550" cy="3881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7">
            <a:alphaModFix/>
          </a:blip>
          <a:srcRect b="0" l="0" r="0" t="10658"/>
          <a:stretch/>
        </p:blipFill>
        <p:spPr>
          <a:xfrm>
            <a:off x="320575" y="1578275"/>
            <a:ext cx="2424550" cy="385081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824525" y="66125"/>
            <a:ext cx="4726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pt-BR" sz="2300" u="sng">
                <a:latin typeface="Calibri"/>
                <a:ea typeface="Calibri"/>
                <a:cs typeface="Calibri"/>
                <a:sym typeface="Calibri"/>
              </a:rPr>
              <a:t>Galeria Comercial Sustentável</a:t>
            </a:r>
            <a:endParaRPr b="1" sz="23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280100" y="738400"/>
            <a:ext cx="405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Escolha do Terreno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Cortes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25" y="552275"/>
            <a:ext cx="5011250" cy="266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36" y="3065325"/>
            <a:ext cx="5011239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975" y="1637000"/>
            <a:ext cx="4563310" cy="239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Perspectivas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75" y="1575850"/>
            <a:ext cx="531495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475" y="453300"/>
            <a:ext cx="5624559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3475" y="3720375"/>
            <a:ext cx="4095779" cy="220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Perspectivas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25" y="1259900"/>
            <a:ext cx="531495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675" y="1278950"/>
            <a:ext cx="53149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Perspectivas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25" y="1060175"/>
            <a:ext cx="53149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400" y="1060175"/>
            <a:ext cx="601868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325" y="798163"/>
            <a:ext cx="4740647" cy="17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2075" y="3507888"/>
            <a:ext cx="3546479" cy="17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Perfil Natural do Terreno: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475325" y="-12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Situação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675" y="397450"/>
            <a:ext cx="3919101" cy="274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7">
            <a:alphaModFix/>
          </a:blip>
          <a:srcRect b="0" l="0" r="3762" t="3157"/>
          <a:stretch/>
        </p:blipFill>
        <p:spPr>
          <a:xfrm>
            <a:off x="475325" y="3378500"/>
            <a:ext cx="4026025" cy="25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Implantação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475325" y="0"/>
            <a:ext cx="9929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Planta Baixa - Térreo| Restaurante e Hall dos Apartamentos|Rua Miguel Romano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750" y="515850"/>
            <a:ext cx="7447276" cy="52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Planta Baixa - Primeiro Pavimento | Escritórios e Apartamentos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675" y="678950"/>
            <a:ext cx="7172826" cy="49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Planta Baixa - Segundo Pavimento | Galeria de Lojas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725" y="700850"/>
            <a:ext cx="6670628" cy="4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Planta Baixa - Terceiro Pavimento | Galeria de Lojas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850" y="674150"/>
            <a:ext cx="6918975" cy="48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Planta de Cobertura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475325" y="304107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050" y="711800"/>
            <a:ext cx="7150525" cy="46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Elevações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25" y="1108075"/>
            <a:ext cx="53149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4475" y="1142550"/>
            <a:ext cx="5845275" cy="28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/>
          <p:nvPr/>
        </p:nvSpPr>
        <p:spPr>
          <a:xfrm>
            <a:off x="55420" y="6082147"/>
            <a:ext cx="12095100" cy="1248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55420" y="6311392"/>
            <a:ext cx="749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INTEGRADAS AO MEIO AMBIENTE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8458198" y="6386897"/>
            <a:ext cx="242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Me. Carlos Guerra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10834259" y="6248397"/>
            <a:ext cx="14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2020/01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5216244" y="621762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Bianca - 509272018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5216239" y="6519440"/>
            <a:ext cx="32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Aluno: </a:t>
            </a:r>
            <a:r>
              <a:rPr lang="pt-BR" sz="1600">
                <a:solidFill>
                  <a:schemeClr val="dk1"/>
                </a:solidFill>
              </a:rPr>
              <a:t>Danielle - 219912015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b="15360" l="19037" r="24835" t="1967"/>
          <a:stretch/>
        </p:blipFill>
        <p:spPr>
          <a:xfrm>
            <a:off x="10404767" y="4184073"/>
            <a:ext cx="1745674" cy="17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/>
        </p:nvSpPr>
        <p:spPr>
          <a:xfrm>
            <a:off x="5826450" y="144650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475325" y="0"/>
            <a:ext cx="810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Elevações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475325" y="3065325"/>
            <a:ext cx="3763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75" y="1341825"/>
            <a:ext cx="531495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675" y="1308488"/>
            <a:ext cx="53149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